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38007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es/vacaciones/navidad/celebracion-navidad-chisp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es/media/cajas-regalos-ano-nuevo-brillante-sorpres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anciscoacuyo.blogspot.com/2016/12/2017-en-verso-con-un-brindis-y-u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jorandomihogar.com/centro-de-mesa-con-arbolitos-de-navida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chocastro.com/noticias/sociedad/item/91328-10-ideas-originales-de-regalo-para-estas-navidades-en-castro-urdiale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igarcia.net/2012/03/hay-muchos-motivos-para-un-brindi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tromel.blogspot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raptorblog.com/2017/08/cuantos-amigos-necesita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pexels.com/es-es/foto/mujer-rubia-bailando-musica-3786522/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engala por la noche con un árbol de Navidad">
            <a:extLst>
              <a:ext uri="{FF2B5EF4-FFF2-40B4-BE49-F238E27FC236}">
                <a16:creationId xmlns:a16="http://schemas.microsoft.com/office/drawing/2014/main" id="{59789A35-E2CA-4A18-BDFC-599F68638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916906-C3D7-A844-B585-2C0892CAC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UY" sz="4800"/>
              <a:t>Saludo de fin de año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34CC5B-7B12-9B4D-8105-241FE7688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UY" sz="1700" dirty="0"/>
              <a:t>Mercedes Pérez </a:t>
            </a:r>
          </a:p>
          <a:p>
            <a:pPr>
              <a:lnSpc>
                <a:spcPct val="100000"/>
              </a:lnSpc>
            </a:pPr>
            <a:r>
              <a:rPr lang="es-UY" sz="1700" dirty="0"/>
              <a:t>Decana </a:t>
            </a:r>
          </a:p>
          <a:p>
            <a:pPr>
              <a:lnSpc>
                <a:spcPct val="100000"/>
              </a:lnSpc>
            </a:pPr>
            <a:r>
              <a:rPr lang="es-UY" sz="1700" dirty="0"/>
              <a:t>2021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27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6AE52B5B-072E-5D4D-AFDF-B061B89BB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79" b="22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1C271D-0C93-A140-8A10-F36740BD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Feliz año 2022!!</a:t>
            </a:r>
          </a:p>
        </p:txBody>
      </p:sp>
    </p:spTree>
    <p:extLst>
      <p:ext uri="{BB962C8B-B14F-4D97-AF65-F5344CB8AC3E}">
        <p14:creationId xmlns:p14="http://schemas.microsoft.com/office/powerpoint/2010/main" val="40137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79AB60E-903D-9B41-B68D-2EC3CE00D3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34" r="1133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F9BE46-42D6-2043-93D2-5843B49B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UY" sz="2800"/>
              <a:t>Al finalizar el año 2021…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D4CAC73-81A4-8D42-A9FB-267824756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UY" sz="1700"/>
              <a:t>Deseo agradecer el esfuerzo del colectivo de Facultad de Enfermería…. de todos los que cada día la construimos </a:t>
            </a:r>
          </a:p>
        </p:txBody>
      </p:sp>
    </p:spTree>
    <p:extLst>
      <p:ext uri="{BB962C8B-B14F-4D97-AF65-F5344CB8AC3E}">
        <p14:creationId xmlns:p14="http://schemas.microsoft.com/office/powerpoint/2010/main" val="40484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F8C63F8-4728-174A-B2E7-33FECC96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13" r="781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FD2173B-A589-104F-A0DA-A539AFF1E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UY" sz="2800" dirty="0"/>
              <a:t>Nos tocaron tiempos difíciles, pero eso, no detuvo nuestros proyectos</a:t>
            </a:r>
            <a:br>
              <a:rPr lang="es-UY" sz="1700" dirty="0"/>
            </a:br>
            <a:endParaRPr lang="es-UY" sz="1700" dirty="0"/>
          </a:p>
        </p:txBody>
      </p:sp>
    </p:spTree>
    <p:extLst>
      <p:ext uri="{BB962C8B-B14F-4D97-AF65-F5344CB8AC3E}">
        <p14:creationId xmlns:p14="http://schemas.microsoft.com/office/powerpoint/2010/main" val="24484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2B3CE1-98D7-F449-B284-1086ECF71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58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E6959F-AE5A-3E48-9E22-3F913E4C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0" dirty="0"/>
              <a:t>Nos </a:t>
            </a:r>
            <a:r>
              <a:rPr lang="en-US" sz="2600" b="0" dirty="0" err="1"/>
              <a:t>espera</a:t>
            </a:r>
            <a:r>
              <a:rPr lang="en-US" sz="2600" b="0" dirty="0"/>
              <a:t> una </a:t>
            </a:r>
            <a:r>
              <a:rPr lang="en-US" sz="2600" b="0" dirty="0" err="1"/>
              <a:t>nueva</a:t>
            </a:r>
            <a:r>
              <a:rPr lang="en-US" sz="2600" b="0" dirty="0"/>
              <a:t> </a:t>
            </a:r>
            <a:r>
              <a:rPr lang="en-US" sz="2600" b="0" dirty="0" err="1"/>
              <a:t>etapa</a:t>
            </a:r>
            <a:r>
              <a:rPr lang="en-US" sz="2600" b="0" dirty="0"/>
              <a:t>, y </a:t>
            </a:r>
            <a:r>
              <a:rPr lang="en-US" sz="2600" b="0" dirty="0" err="1"/>
              <a:t>seguiremos</a:t>
            </a:r>
            <a:r>
              <a:rPr lang="en-US" sz="2600" b="0" dirty="0"/>
              <a:t> </a:t>
            </a:r>
            <a:r>
              <a:rPr lang="en-US" sz="2600" b="0" dirty="0" err="1"/>
              <a:t>avanzando</a:t>
            </a:r>
            <a:r>
              <a:rPr lang="en-US" sz="2600" b="0" dirty="0"/>
              <a:t> hasta </a:t>
            </a:r>
            <a:r>
              <a:rPr lang="en-US" sz="2600" b="0" dirty="0" err="1"/>
              <a:t>donde</a:t>
            </a:r>
            <a:r>
              <a:rPr lang="en-US" sz="2600" b="0" dirty="0"/>
              <a:t> el </a:t>
            </a:r>
            <a:r>
              <a:rPr lang="en-US" sz="2600" b="0" dirty="0" err="1"/>
              <a:t>colectivo</a:t>
            </a:r>
            <a:r>
              <a:rPr lang="en-US" sz="2600" b="0" dirty="0"/>
              <a:t> lo </a:t>
            </a:r>
            <a:r>
              <a:rPr lang="en-US" sz="2600" b="0" dirty="0" err="1"/>
              <a:t>resuelva</a:t>
            </a:r>
            <a:r>
              <a:rPr lang="en-US" sz="2600" b="0" dirty="0"/>
              <a:t>, no </a:t>
            </a:r>
            <a:r>
              <a:rPr lang="en-US" sz="2600" b="0" dirty="0" err="1"/>
              <a:t>tenemos</a:t>
            </a:r>
            <a:r>
              <a:rPr lang="en-US" sz="2600" b="0" dirty="0"/>
              <a:t> </a:t>
            </a:r>
            <a:r>
              <a:rPr lang="en-US" sz="2600" b="0" dirty="0" err="1"/>
              <a:t>límites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462B4F-2C73-D246-898A-C17DCBD01B16}"/>
              </a:ext>
            </a:extLst>
          </p:cNvPr>
          <p:cNvSpPr txBox="1"/>
          <p:nvPr/>
        </p:nvSpPr>
        <p:spPr>
          <a:xfrm>
            <a:off x="9309480" y="6657945"/>
            <a:ext cx="28825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UY" sz="700">
                <a:solidFill>
                  <a:srgbClr val="FFFFFF"/>
                </a:solidFill>
                <a:hlinkClick r:id="rId3" tooltip="http://franciscoacuyo.blogspot.com/2016/12/2017-en-verso-con-un-brindis-y-u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UY" sz="700">
                <a:solidFill>
                  <a:srgbClr val="FFFFFF"/>
                </a:solidFill>
              </a:rPr>
              <a:t> de Autor desconocido está bajo licencia </a:t>
            </a:r>
            <a:r>
              <a:rPr lang="es-UY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UY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386129-BF6A-EB4D-A591-2BD23A2974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515" r="-1" b="14676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B6CC70-2115-384A-80D5-82B4478E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40469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b="0" dirty="0" err="1"/>
              <a:t>Seguiremos</a:t>
            </a:r>
            <a:r>
              <a:rPr lang="en-US" sz="2300" b="0" dirty="0"/>
              <a:t> </a:t>
            </a:r>
            <a:r>
              <a:rPr lang="en-US" sz="2300" b="0" dirty="0" err="1"/>
              <a:t>superándonos</a:t>
            </a:r>
            <a:r>
              <a:rPr lang="en-US" sz="2300" b="0" dirty="0"/>
              <a:t> </a:t>
            </a:r>
            <a:r>
              <a:rPr lang="en-US" sz="2300" b="0" dirty="0" err="1"/>
              <a:t>cada</a:t>
            </a:r>
            <a:r>
              <a:rPr lang="en-US" sz="2300" b="0" dirty="0"/>
              <a:t> día y el 2022 </a:t>
            </a:r>
            <a:r>
              <a:rPr lang="en-US" sz="2300" b="0" dirty="0" err="1"/>
              <a:t>nos</a:t>
            </a:r>
            <a:r>
              <a:rPr lang="en-US" sz="2300" b="0" dirty="0"/>
              <a:t> </a:t>
            </a:r>
            <a:r>
              <a:rPr lang="en-US" sz="2300" b="0" dirty="0" err="1"/>
              <a:t>espera</a:t>
            </a:r>
            <a:r>
              <a:rPr lang="en-US" sz="2300" b="0" dirty="0"/>
              <a:t> con </a:t>
            </a:r>
            <a:r>
              <a:rPr lang="en-US" sz="2300" b="0" dirty="0" err="1"/>
              <a:t>avances</a:t>
            </a:r>
            <a:r>
              <a:rPr lang="en-US" sz="2300" b="0" dirty="0"/>
              <a:t> </a:t>
            </a:r>
            <a:r>
              <a:rPr lang="en-US" sz="2300" b="0" dirty="0" err="1"/>
              <a:t>en</a:t>
            </a:r>
            <a:r>
              <a:rPr lang="en-US" sz="2300" b="0" dirty="0"/>
              <a:t> las </a:t>
            </a:r>
            <a:r>
              <a:rPr lang="en-US" sz="2300" b="0" dirty="0" err="1"/>
              <a:t>obras</a:t>
            </a:r>
            <a:r>
              <a:rPr lang="en-US" sz="2300" b="0" dirty="0"/>
              <a:t>, </a:t>
            </a:r>
            <a:br>
              <a:rPr lang="en-US" sz="2300" b="0" dirty="0"/>
            </a:br>
            <a:br>
              <a:rPr lang="en-US" sz="2300" b="0" dirty="0"/>
            </a:br>
            <a:r>
              <a:rPr lang="en-US" sz="2300" b="0" dirty="0" err="1"/>
              <a:t>más</a:t>
            </a:r>
            <a:r>
              <a:rPr lang="en-US" sz="2300" b="0" dirty="0"/>
              <a:t> </a:t>
            </a:r>
            <a:r>
              <a:rPr lang="en-US" sz="2300" b="0" dirty="0" err="1"/>
              <a:t>equipamiento</a:t>
            </a:r>
            <a:r>
              <a:rPr lang="en-US" sz="2300" b="0" dirty="0"/>
              <a:t> para </a:t>
            </a:r>
            <a:r>
              <a:rPr lang="en-US" sz="2300" b="0" dirty="0" err="1"/>
              <a:t>simulación</a:t>
            </a:r>
            <a:r>
              <a:rPr lang="en-US" sz="2300" b="0" dirty="0"/>
              <a:t>, </a:t>
            </a:r>
            <a:br>
              <a:rPr lang="en-US" sz="2300" b="0" dirty="0"/>
            </a:br>
            <a:br>
              <a:rPr lang="en-US" sz="2300" b="0" dirty="0"/>
            </a:br>
            <a:r>
              <a:rPr lang="en-US" sz="2300" b="0" dirty="0" err="1"/>
              <a:t>biblioteca</a:t>
            </a:r>
            <a:r>
              <a:rPr lang="en-US" sz="2300" b="0" dirty="0"/>
              <a:t> virtual…</a:t>
            </a:r>
            <a:br>
              <a:rPr lang="en-US" sz="2300" b="0" dirty="0"/>
            </a:br>
            <a:br>
              <a:rPr lang="en-US" sz="2300" b="0" dirty="0"/>
            </a:br>
            <a:r>
              <a:rPr lang="en-US" sz="2300" b="0" dirty="0"/>
              <a:t>y tantos </a:t>
            </a:r>
            <a:r>
              <a:rPr lang="en-US" sz="2300" b="0" dirty="0" err="1"/>
              <a:t>logros</a:t>
            </a:r>
            <a:r>
              <a:rPr lang="en-US" sz="2300" b="0" dirty="0"/>
              <a:t> mas</a:t>
            </a:r>
            <a:br>
              <a:rPr lang="en-US" sz="2300" b="0" dirty="0"/>
            </a:br>
            <a:endParaRPr lang="en-US" sz="2300" b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9D0EC91-D7A2-7B48-AB54-5AAD926DC0D5}"/>
              </a:ext>
            </a:extLst>
          </p:cNvPr>
          <p:cNvSpPr txBox="1"/>
          <p:nvPr/>
        </p:nvSpPr>
        <p:spPr>
          <a:xfrm>
            <a:off x="5785992" y="6657945"/>
            <a:ext cx="28825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UY" sz="700">
                <a:solidFill>
                  <a:srgbClr val="FFFFFF"/>
                </a:solidFill>
                <a:hlinkClick r:id="rId3" tooltip="https://www.mejorandomihogar.com/centro-de-mesa-con-arbolitos-de-navida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UY" sz="700">
                <a:solidFill>
                  <a:srgbClr val="FFFFFF"/>
                </a:solidFill>
              </a:rPr>
              <a:t> de Autor desconocido está bajo licencia </a:t>
            </a:r>
            <a:r>
              <a:rPr lang="es-UY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UY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31BA0FB-9A40-7B46-8B95-29329A334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500" r="105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70186F-55FE-CC40-8BE8-B159775E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53213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300" b="0" dirty="0" err="1"/>
              <a:t>Nuevos</a:t>
            </a:r>
            <a:r>
              <a:rPr lang="en-US" sz="2300" b="0" dirty="0"/>
              <a:t> </a:t>
            </a:r>
            <a:r>
              <a:rPr lang="en-US" sz="2300" b="0" dirty="0" err="1"/>
              <a:t>aprendizajes</a:t>
            </a:r>
            <a:r>
              <a:rPr lang="en-US" sz="2300" b="0" dirty="0"/>
              <a:t> y </a:t>
            </a:r>
            <a:r>
              <a:rPr lang="en-US" sz="2300" b="0" dirty="0" err="1"/>
              <a:t>experiencias</a:t>
            </a:r>
            <a:r>
              <a:rPr lang="en-US" sz="2300" b="0" dirty="0"/>
              <a:t> </a:t>
            </a:r>
            <a:r>
              <a:rPr lang="en-US" sz="2300" b="0" dirty="0" err="1"/>
              <a:t>en</a:t>
            </a:r>
            <a:r>
              <a:rPr lang="en-US" sz="2300" b="0" dirty="0"/>
              <a:t> </a:t>
            </a:r>
            <a:r>
              <a:rPr lang="en-US" sz="2300" b="0" dirty="0" err="1"/>
              <a:t>todo</a:t>
            </a:r>
            <a:r>
              <a:rPr lang="en-US" sz="2300" b="0" dirty="0"/>
              <a:t> el </a:t>
            </a:r>
            <a:r>
              <a:rPr lang="en-US" sz="2300" b="0" dirty="0" err="1"/>
              <a:t>país</a:t>
            </a:r>
            <a:r>
              <a:rPr lang="en-US" sz="2300" b="0" dirty="0"/>
              <a:t>, </a:t>
            </a:r>
            <a:br>
              <a:rPr lang="en-US" sz="2300" b="0" dirty="0"/>
            </a:br>
            <a:r>
              <a:rPr lang="en-US" sz="2300" b="0" dirty="0" err="1"/>
              <a:t>muchos</a:t>
            </a:r>
            <a:r>
              <a:rPr lang="en-US" sz="2300" b="0" dirty="0"/>
              <a:t> </a:t>
            </a:r>
            <a:r>
              <a:rPr lang="en-US" sz="2300" b="0" dirty="0" err="1"/>
              <a:t>nuevos</a:t>
            </a:r>
            <a:r>
              <a:rPr lang="en-US" sz="2300" b="0" dirty="0"/>
              <a:t> </a:t>
            </a:r>
            <a:r>
              <a:rPr lang="en-US" sz="2300" b="0" dirty="0" err="1"/>
              <a:t>colegas</a:t>
            </a:r>
            <a:r>
              <a:rPr lang="en-US" sz="2300" b="0" dirty="0"/>
              <a:t>, </a:t>
            </a:r>
            <a:br>
              <a:rPr lang="en-US" sz="2300" b="0" dirty="0"/>
            </a:br>
            <a:br>
              <a:rPr lang="en-US" sz="2300" b="0" dirty="0"/>
            </a:br>
            <a:r>
              <a:rPr lang="en-US" sz="2300" b="0" dirty="0" err="1"/>
              <a:t>muchos</a:t>
            </a:r>
            <a:r>
              <a:rPr lang="en-US" sz="2300" b="0" dirty="0"/>
              <a:t> </a:t>
            </a:r>
            <a:r>
              <a:rPr lang="en-US" sz="2300" b="0" dirty="0" err="1"/>
              <a:t>estudiantes</a:t>
            </a:r>
            <a:r>
              <a:rPr lang="en-US" sz="2300" b="0" dirty="0"/>
              <a:t> que </a:t>
            </a:r>
            <a:r>
              <a:rPr lang="en-US" sz="2300" b="0" dirty="0" err="1"/>
              <a:t>seguirán</a:t>
            </a:r>
            <a:r>
              <a:rPr lang="en-US" sz="2300" b="0" dirty="0"/>
              <a:t> </a:t>
            </a:r>
            <a:r>
              <a:rPr lang="en-US" sz="2300" b="0" dirty="0" err="1"/>
              <a:t>avanzando</a:t>
            </a:r>
            <a:r>
              <a:rPr lang="en-US" sz="2300" b="0" dirty="0"/>
              <a:t>  gracias al </a:t>
            </a:r>
            <a:r>
              <a:rPr lang="en-US" sz="2300" b="0" dirty="0" err="1"/>
              <a:t>esfuerzo</a:t>
            </a:r>
            <a:r>
              <a:rPr lang="en-US" sz="2300" b="0" dirty="0"/>
              <a:t> de </a:t>
            </a:r>
            <a:r>
              <a:rPr lang="en-US" sz="2300" b="0" dirty="0" err="1"/>
              <a:t>todos</a:t>
            </a:r>
            <a:r>
              <a:rPr lang="en-US" sz="2300" b="0" dirty="0"/>
              <a:t>, </a:t>
            </a:r>
            <a:br>
              <a:rPr lang="en-US" sz="2300" b="0" dirty="0"/>
            </a:br>
            <a:br>
              <a:rPr lang="en-US" sz="2300" b="0" dirty="0"/>
            </a:br>
            <a:r>
              <a:rPr lang="en-US" sz="2300" b="0" dirty="0" err="1"/>
              <a:t>muchos</a:t>
            </a:r>
            <a:r>
              <a:rPr lang="en-US" sz="2300" b="0" dirty="0"/>
              <a:t> </a:t>
            </a:r>
            <a:r>
              <a:rPr lang="en-US" sz="2300" b="0" dirty="0" err="1"/>
              <a:t>docentes</a:t>
            </a:r>
            <a:r>
              <a:rPr lang="en-US" sz="2300" b="0" dirty="0"/>
              <a:t> que </a:t>
            </a:r>
            <a:r>
              <a:rPr lang="en-US" sz="2300" b="0" dirty="0" err="1"/>
              <a:t>tendrán</a:t>
            </a:r>
            <a:r>
              <a:rPr lang="en-US" sz="2300" b="0" dirty="0"/>
              <a:t> sus </a:t>
            </a:r>
            <a:r>
              <a:rPr lang="en-US" sz="2300" b="0" dirty="0" err="1"/>
              <a:t>títulos</a:t>
            </a:r>
            <a:r>
              <a:rPr lang="en-US" sz="2300" b="0" dirty="0"/>
              <a:t> de </a:t>
            </a:r>
            <a:r>
              <a:rPr lang="en-US" sz="2300" b="0" dirty="0" err="1"/>
              <a:t>posgrado</a:t>
            </a:r>
            <a:r>
              <a:rPr lang="en-US" sz="2300" b="0" dirty="0"/>
              <a:t>, </a:t>
            </a:r>
            <a:br>
              <a:rPr lang="en-US" sz="2300" b="0" dirty="0"/>
            </a:br>
            <a:br>
              <a:rPr lang="en-US" sz="2300" b="0" dirty="0"/>
            </a:br>
            <a:r>
              <a:rPr lang="en-US" sz="2300" b="0" dirty="0" err="1"/>
              <a:t>muchos</a:t>
            </a:r>
            <a:r>
              <a:rPr lang="en-US" sz="2300" b="0" dirty="0"/>
              <a:t> </a:t>
            </a:r>
            <a:r>
              <a:rPr lang="en-US" sz="2300" b="0" dirty="0" err="1"/>
              <a:t>funcionarios</a:t>
            </a:r>
            <a:r>
              <a:rPr lang="en-US" sz="2300" b="0" dirty="0"/>
              <a:t> </a:t>
            </a:r>
            <a:r>
              <a:rPr lang="en-US" sz="2300" b="0" dirty="0" err="1"/>
              <a:t>nuevos</a:t>
            </a:r>
            <a:r>
              <a:rPr lang="en-US" sz="2300" b="0" dirty="0"/>
              <a:t> y </a:t>
            </a:r>
            <a:r>
              <a:rPr lang="en-US" sz="2300" b="0" dirty="0" err="1"/>
              <a:t>otros</a:t>
            </a:r>
            <a:r>
              <a:rPr lang="en-US" sz="2300" b="0" dirty="0"/>
              <a:t> que se </a:t>
            </a:r>
            <a:r>
              <a:rPr lang="en-US" sz="2300" b="0" dirty="0" err="1"/>
              <a:t>irán</a:t>
            </a:r>
            <a:br>
              <a:rPr lang="en-US" sz="2300" b="0" dirty="0"/>
            </a:br>
            <a:br>
              <a:rPr lang="en-US" sz="2300" b="0" dirty="0"/>
            </a:br>
            <a:r>
              <a:rPr lang="en-US" sz="2300" b="0" dirty="0" err="1"/>
              <a:t>otros</a:t>
            </a:r>
            <a:r>
              <a:rPr lang="en-US" sz="2300" b="0" dirty="0"/>
              <a:t> </a:t>
            </a:r>
            <a:r>
              <a:rPr lang="en-US" sz="2300" b="0" dirty="0" err="1"/>
              <a:t>ocuparemos</a:t>
            </a:r>
            <a:r>
              <a:rPr lang="en-US" sz="2300" b="0" dirty="0"/>
              <a:t> </a:t>
            </a:r>
            <a:r>
              <a:rPr lang="en-US" sz="2300" b="0" dirty="0" err="1"/>
              <a:t>nuevos</a:t>
            </a:r>
            <a:r>
              <a:rPr lang="en-US" sz="2300" b="0" dirty="0"/>
              <a:t> </a:t>
            </a:r>
            <a:r>
              <a:rPr lang="en-US" sz="2300" b="0" dirty="0" err="1"/>
              <a:t>lugares</a:t>
            </a:r>
            <a:br>
              <a:rPr lang="en-US" sz="2300" b="0" dirty="0"/>
            </a:br>
            <a:endParaRPr lang="en-US" sz="2300" b="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B6EF6A7-50B6-7D4E-BF83-0083FD72B18B}"/>
              </a:ext>
            </a:extLst>
          </p:cNvPr>
          <p:cNvSpPr txBox="1"/>
          <p:nvPr/>
        </p:nvSpPr>
        <p:spPr>
          <a:xfrm>
            <a:off x="9317495" y="6657945"/>
            <a:ext cx="287450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UY" sz="700">
                <a:solidFill>
                  <a:srgbClr val="FFFFFF"/>
                </a:solidFill>
                <a:hlinkClick r:id="rId3" tooltip="https://www.muchocastro.com/noticias/sociedad/item/91328-10-ideas-originales-de-regalo-para-estas-navidades-en-castro-urdia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UY" sz="700">
                <a:solidFill>
                  <a:srgbClr val="FFFFFF"/>
                </a:solidFill>
              </a:rPr>
              <a:t> de Autor desconocido está bajo licencia </a:t>
            </a:r>
            <a:r>
              <a:rPr lang="es-UY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UY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3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364D46-4186-3441-B60D-A864AFC3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05" r="19259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6" name="Rectangle 3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DFB1D9-6D4E-964F-A509-F92C0A02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Pero sobre todo: tendremos las ganas de salir siempre adelante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785AB-B775-1D40-96F3-C987BC4C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220" y="4872922"/>
            <a:ext cx="3796739" cy="15920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Cada</a:t>
            </a:r>
            <a:r>
              <a:rPr lang="en-US" sz="1900" dirty="0"/>
              <a:t> </a:t>
            </a:r>
            <a:r>
              <a:rPr lang="en-US" sz="1900" dirty="0" err="1"/>
              <a:t>vez</a:t>
            </a:r>
            <a:r>
              <a:rPr lang="en-US" sz="1900" dirty="0"/>
              <a:t> </a:t>
            </a:r>
            <a:r>
              <a:rPr lang="en-US" sz="1900" dirty="0" err="1"/>
              <a:t>más</a:t>
            </a:r>
            <a:r>
              <a:rPr lang="en-US" sz="1900" dirty="0"/>
              <a:t> </a:t>
            </a:r>
            <a:r>
              <a:rPr lang="en-US" sz="1900" dirty="0" err="1"/>
              <a:t>universitarios</a:t>
            </a:r>
            <a:r>
              <a:rPr lang="en-US" sz="1900" dirty="0"/>
              <a:t>, </a:t>
            </a:r>
            <a:r>
              <a:rPr lang="en-US" sz="1900" dirty="0" err="1"/>
              <a:t>cada</a:t>
            </a:r>
            <a:r>
              <a:rPr lang="en-US" sz="1900" dirty="0"/>
              <a:t> </a:t>
            </a:r>
            <a:r>
              <a:rPr lang="en-US" sz="1900" dirty="0" err="1"/>
              <a:t>vez</a:t>
            </a:r>
            <a:r>
              <a:rPr lang="en-US" sz="1900" dirty="0"/>
              <a:t> </a:t>
            </a:r>
            <a:r>
              <a:rPr lang="en-US" sz="1900" dirty="0" err="1"/>
              <a:t>más</a:t>
            </a:r>
            <a:r>
              <a:rPr lang="en-US" sz="1900" dirty="0"/>
              <a:t> </a:t>
            </a:r>
            <a:r>
              <a:rPr lang="en-US" sz="1900" dirty="0" err="1"/>
              <a:t>orgullosos</a:t>
            </a:r>
            <a:r>
              <a:rPr lang="en-US" sz="1900" dirty="0"/>
              <a:t> de </a:t>
            </a:r>
            <a:r>
              <a:rPr lang="en-US" sz="1900" dirty="0" err="1"/>
              <a:t>pertenecer</a:t>
            </a:r>
            <a:r>
              <a:rPr lang="en-US" sz="1900" dirty="0"/>
              <a:t> a </a:t>
            </a:r>
            <a:r>
              <a:rPr lang="en-US" sz="1900" dirty="0" err="1"/>
              <a:t>nuestra</a:t>
            </a:r>
            <a:r>
              <a:rPr lang="en-US" sz="1900" dirty="0"/>
              <a:t> querida </a:t>
            </a:r>
            <a:r>
              <a:rPr lang="en-US" sz="1900" dirty="0" err="1"/>
              <a:t>facultad</a:t>
            </a:r>
            <a:endParaRPr lang="en-US" sz="1900" dirty="0"/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BE13A3-3D1D-0E49-96C2-834AE287879C}"/>
              </a:ext>
            </a:extLst>
          </p:cNvPr>
          <p:cNvSpPr txBox="1"/>
          <p:nvPr/>
        </p:nvSpPr>
        <p:spPr>
          <a:xfrm>
            <a:off x="6117814" y="6657945"/>
            <a:ext cx="25506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UY" sz="700">
                <a:solidFill>
                  <a:srgbClr val="FFFFFF"/>
                </a:solidFill>
                <a:hlinkClick r:id="rId3" tooltip="http://www.santigarcia.net/2012/03/hay-muchos-motivos-para-un-brindi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UY" sz="700">
                <a:solidFill>
                  <a:srgbClr val="FFFFFF"/>
                </a:solidFill>
              </a:rPr>
              <a:t> de Autor desconocido está bajo licencia </a:t>
            </a:r>
            <a:r>
              <a:rPr lang="es-UY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UY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5C8E4C-FF86-9247-8C5B-47443C46C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3F5B7D-CB12-DE48-940F-8AB3BC39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Gracias </a:t>
            </a:r>
            <a:r>
              <a:rPr lang="en-US" sz="4800"/>
              <a:t>enormes</a:t>
            </a:r>
            <a:r>
              <a:rPr lang="en-US" sz="4800" dirty="0"/>
              <a:t>!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4609F-F3FE-3E41-9DB4-6EC135AC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Estamos </a:t>
            </a:r>
            <a:r>
              <a:rPr lang="en-US" sz="2000" dirty="0" err="1"/>
              <a:t>plantando</a:t>
            </a:r>
            <a:r>
              <a:rPr lang="en-US" sz="2000" dirty="0"/>
              <a:t> </a:t>
            </a:r>
            <a:r>
              <a:rPr lang="en-US" sz="2000" dirty="0" err="1"/>
              <a:t>semillas</a:t>
            </a:r>
            <a:r>
              <a:rPr lang="en-US" sz="2000" dirty="0"/>
              <a:t> de </a:t>
            </a:r>
            <a:r>
              <a:rPr lang="en-US" sz="2000" dirty="0" err="1"/>
              <a:t>futuro</a:t>
            </a:r>
            <a:r>
              <a:rPr lang="en-US" sz="2000" dirty="0"/>
              <a:t> que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están</a:t>
            </a:r>
            <a:r>
              <a:rPr lang="en-US" sz="2000" dirty="0"/>
              <a:t> </a:t>
            </a:r>
            <a:r>
              <a:rPr lang="en-US" sz="2000" dirty="0" err="1"/>
              <a:t>dando</a:t>
            </a:r>
            <a:r>
              <a:rPr lang="en-US" sz="2000" dirty="0"/>
              <a:t> </a:t>
            </a:r>
            <a:r>
              <a:rPr lang="en-US" sz="2000" dirty="0" err="1"/>
              <a:t>frutos</a:t>
            </a:r>
            <a:endParaRPr lang="en-US" sz="2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CC5D1A-AD06-B74E-B07C-6D3F5E7184E4}"/>
              </a:ext>
            </a:extLst>
          </p:cNvPr>
          <p:cNvSpPr txBox="1"/>
          <p:nvPr/>
        </p:nvSpPr>
        <p:spPr>
          <a:xfrm>
            <a:off x="9641302" y="6657945"/>
            <a:ext cx="25506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UY" sz="700">
                <a:solidFill>
                  <a:srgbClr val="FFFFFF"/>
                </a:solidFill>
                <a:hlinkClick r:id="rId3" tooltip="https://castromel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UY" sz="700">
                <a:solidFill>
                  <a:srgbClr val="FFFFFF"/>
                </a:solidFill>
              </a:rPr>
              <a:t> de Autor desconocido está bajo licencia </a:t>
            </a:r>
            <a:r>
              <a:rPr lang="es-UY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UY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E63D1BD-367D-4CDD-81B0-DB2BCC262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1C07EA-DA85-A141-A33C-57C42FE9F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19" r="33125"/>
          <a:stretch/>
        </p:blipFill>
        <p:spPr>
          <a:xfrm>
            <a:off x="-1" y="11885"/>
            <a:ext cx="6096001" cy="685799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CF6B14-9A4C-B24F-99D7-CE6A36006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076" r="1836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84703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1EB9F6-DE28-2E4D-97E7-3CD1C397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9" y="4816862"/>
            <a:ext cx="5000903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Hagámoslo</a:t>
            </a:r>
            <a:r>
              <a:rPr lang="en-US" sz="3600" dirty="0"/>
              <a:t> con </a:t>
            </a:r>
            <a:r>
              <a:rPr lang="en-US" sz="3600" dirty="0" err="1"/>
              <a:t>alegría</a:t>
            </a:r>
            <a:r>
              <a:rPr lang="en-US" sz="3600" dirty="0"/>
              <a:t>!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5661" y="548312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4C4F1C-46E0-C54E-B9EE-E51370CE9AD9}"/>
              </a:ext>
            </a:extLst>
          </p:cNvPr>
          <p:cNvSpPr txBox="1"/>
          <p:nvPr/>
        </p:nvSpPr>
        <p:spPr>
          <a:xfrm>
            <a:off x="3213481" y="6657945"/>
            <a:ext cx="288251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UY" sz="700">
                <a:solidFill>
                  <a:srgbClr val="FFFFFF"/>
                </a:solidFill>
                <a:hlinkClick r:id="rId3" tooltip="https://elraptorblog.com/2017/08/cuantos-amigos-necesita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UY" sz="700">
                <a:solidFill>
                  <a:srgbClr val="FFFFFF"/>
                </a:solidFill>
              </a:rPr>
              <a:t> de Autor desconocido está bajo licencia </a:t>
            </a:r>
            <a:r>
              <a:rPr lang="es-UY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UY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92B20"/>
      </a:dk2>
      <a:lt2>
        <a:srgbClr val="E6E2E8"/>
      </a:lt2>
      <a:accent1>
        <a:srgbClr val="64B444"/>
      </a:accent1>
      <a:accent2>
        <a:srgbClr val="8AAE36"/>
      </a:accent2>
      <a:accent3>
        <a:srgbClr val="AFA242"/>
      </a:accent3>
      <a:accent4>
        <a:srgbClr val="B47238"/>
      </a:accent4>
      <a:accent5>
        <a:srgbClr val="C6504A"/>
      </a:accent5>
      <a:accent6>
        <a:srgbClr val="B43866"/>
      </a:accent6>
      <a:hlink>
        <a:srgbClr val="BF5A3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10944</TotalTime>
  <Words>264</Words>
  <Application>Microsoft Macintosh PowerPoint</Application>
  <PresentationFormat>Panorámica</PresentationFormat>
  <Paragraphs>22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Neue Haas Grotesk Text Pro</vt:lpstr>
      <vt:lpstr>AccentBoxVTI</vt:lpstr>
      <vt:lpstr>Saludo de fin de año</vt:lpstr>
      <vt:lpstr>Al finalizar el año 2021…</vt:lpstr>
      <vt:lpstr>Presentación de PowerPoint</vt:lpstr>
      <vt:lpstr>Nos espera una nueva etapa, y seguiremos avanzando hasta donde el colectivo lo resuelva, no tenemos límites </vt:lpstr>
      <vt:lpstr>Seguiremos superándonos cada día y el 2022 nos espera con avances en las obras,   más equipamiento para simulación,   biblioteca virtual…  y tantos logros mas </vt:lpstr>
      <vt:lpstr>Nuevos aprendizajes y experiencias en todo el país,  muchos nuevos colegas,   muchos estudiantes que seguirán avanzando  gracias al esfuerzo de todos,   muchos docentes que tendrán sus títulos de posgrado,   muchos funcionarios nuevos y otros que se irán  otros ocuparemos nuevos lugares </vt:lpstr>
      <vt:lpstr>Pero sobre todo: tendremos las ganas de salir siempre adelante</vt:lpstr>
      <vt:lpstr>Gracias enormes!  </vt:lpstr>
      <vt:lpstr>Hagámoslo con alegría!</vt:lpstr>
      <vt:lpstr>Feliz año 2022!!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Saludo de fin de año</dc:title>
  <dc:creator>mercedes perez</dc:creator>
  <cp:lastModifiedBy>mercedes perez</cp:lastModifiedBy>
  <cp:revision>1</cp:revision>
  <dcterms:created xsi:type="dcterms:W3CDTF">2021-12-22T01:12:05Z</dcterms:created>
  <dcterms:modified xsi:type="dcterms:W3CDTF">2021-12-30T17:17:07Z</dcterms:modified>
</cp:coreProperties>
</file>